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4630400" cy="8229600"/>
  <p:notesSz cx="8229600" cy="14630400"/>
  <p:embeddedFontLst>
    <p:embeddedFont>
      <p:font typeface="Fraunces Extra Bold"/>
      <p:regular r:id="rId19"/>
    </p:embeddedFont>
    <p:embeddedFont>
      <p:font typeface="Fraunces Extra Bold"/>
      <p:regular r:id="rId20"/>
    </p:embeddedFont>
    <p:embeddedFont>
      <p:font typeface="Nobile"/>
      <p:regular r:id="rId21"/>
    </p:embeddedFont>
    <p:embeddedFont>
      <p:font typeface="Nobile"/>
      <p:regular r:id="rId22"/>
    </p:embeddedFont>
    <p:embeddedFont>
      <p:font typeface="Nobile"/>
      <p:regular r:id="rId23"/>
    </p:embeddedFont>
    <p:embeddedFont>
      <p:font typeface="Nobile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9" Type="http://schemas.openxmlformats.org/officeDocument/2006/relationships/font" Target="fonts/font1.fntdata"/><Relationship Id="rId20" Type="http://schemas.openxmlformats.org/officeDocument/2006/relationships/font" Target="fonts/font2.fntdata"/><Relationship Id="rId21" Type="http://schemas.openxmlformats.org/officeDocument/2006/relationships/font" Target="fonts/font3.fntdata"/><Relationship Id="rId22" Type="http://schemas.openxmlformats.org/officeDocument/2006/relationships/font" Target="fonts/font4.fntdata"/><Relationship Id="rId23" Type="http://schemas.openxmlformats.org/officeDocument/2006/relationships/font" Target="fonts/font5.fntdata"/><Relationship Id="rId24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1-1.png>
</file>

<file path=ppt/media/image-3-1.png>
</file>

<file path=ppt/media/image-4-1.png>
</file>

<file path=ppt/media/image-4-2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97104"/>
            <a:ext cx="711160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Git Integration with Jenkins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414838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Streamlining Your CI/CD Pipeline with Powerful Version Control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559118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GitHub Webhook Configuration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280190" y="2096929"/>
            <a:ext cx="198358" cy="1580078"/>
          </a:xfrm>
          <a:prstGeom prst="roundRect">
            <a:avLst>
              <a:gd name="adj" fmla="val 90053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6676906" y="229528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Jenkins Setup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676906" y="2724507"/>
            <a:ext cx="715970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Install GitHub Integration plugin in Jenkins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676906" y="3161109"/>
            <a:ext cx="715970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Configure job to use "GitHub hook trigger for GITScm polling"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6577846" y="3875365"/>
            <a:ext cx="198358" cy="2016681"/>
          </a:xfrm>
          <a:prstGeom prst="roundRect">
            <a:avLst>
              <a:gd name="adj" fmla="val 90053"/>
            </a:avLst>
          </a:prstGeom>
          <a:solidFill>
            <a:srgbClr val="E8F3E8"/>
          </a:solidFill>
          <a:ln/>
        </p:spPr>
      </p:sp>
      <p:sp>
        <p:nvSpPr>
          <p:cNvPr id="9" name="Text 6"/>
          <p:cNvSpPr/>
          <p:nvPr/>
        </p:nvSpPr>
        <p:spPr>
          <a:xfrm>
            <a:off x="6974562" y="407372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GitHub Setup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6974562" y="4502944"/>
            <a:ext cx="686204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 to repository Settings → Webhooks → Add webhook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6974562" y="4939546"/>
            <a:ext cx="686204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Set Payload URL to: http://your-jenkins-url/github-webhook/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6974562" y="5376148"/>
            <a:ext cx="686204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Select "application/json" content type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6875502" y="6090404"/>
            <a:ext cx="198358" cy="1580078"/>
          </a:xfrm>
          <a:prstGeom prst="roundRect">
            <a:avLst>
              <a:gd name="adj" fmla="val 90053"/>
            </a:avLst>
          </a:prstGeom>
          <a:solidFill>
            <a:srgbClr val="E8F3E8"/>
          </a:solidFill>
          <a:ln/>
        </p:spPr>
      </p:sp>
      <p:sp>
        <p:nvSpPr>
          <p:cNvPr id="14" name="Text 11"/>
          <p:cNvSpPr/>
          <p:nvPr/>
        </p:nvSpPr>
        <p:spPr>
          <a:xfrm>
            <a:off x="7272218" y="628876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Test Connection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7272218" y="6717982"/>
            <a:ext cx="656439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Click "Test" button in GitHub webhook settings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7272218" y="7154585"/>
            <a:ext cx="656439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Verify Jenkins receives the webhook in system logs</a:t>
            </a:r>
            <a:endParaRPr lang="en-US" sz="15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7224" y="444937"/>
            <a:ext cx="6574631" cy="505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Demo: Git Push to Jenkins Build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647224" y="1355050"/>
            <a:ext cx="2641640" cy="252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Workflow Demonstration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647224" y="1769626"/>
            <a:ext cx="5097423" cy="258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Font typeface="+mj-lt"/>
              <a:buAutoNum type="arabicPeriod" startAt="1"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Developer commits code and pushes to Git repository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647224" y="2085023"/>
            <a:ext cx="5097423" cy="258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Font typeface="+mj-lt"/>
              <a:buAutoNum type="arabicPeriod" startAt="2"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Git provider sends webhook notification to Jenkins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647224" y="2400419"/>
            <a:ext cx="5097423" cy="258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Font typeface="+mj-lt"/>
              <a:buAutoNum type="arabicPeriod" startAt="3"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Jenkins job is automatically triggered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647224" y="2715816"/>
            <a:ext cx="5097423" cy="258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Font typeface="+mj-lt"/>
              <a:buAutoNum type="arabicPeriod" startAt="4"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Build process executes (compile, test, package)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647224" y="3031212"/>
            <a:ext cx="5097423" cy="2588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Font typeface="+mj-lt"/>
              <a:buAutoNum type="arabicPeriod" startAt="5"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Build results are reported back to Git provider</a:t>
            </a:r>
            <a:endParaRPr lang="en-US" sz="12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47078" y="1375172"/>
            <a:ext cx="7843599" cy="6337459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6147078" y="7894558"/>
            <a:ext cx="7843599" cy="5176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automated workflow eliminates manual build initiation, accelerating the development cycle and providing immediate feedback on code changes.</a:t>
            </a:r>
            <a:endParaRPr lang="en-US" sz="12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75698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 Takeaways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792611"/>
            <a:ext cx="6422231" cy="1461016"/>
          </a:xfrm>
          <a:prstGeom prst="roundRect">
            <a:avLst>
              <a:gd name="adj" fmla="val 12226"/>
            </a:avLst>
          </a:prstGeom>
          <a:solidFill>
            <a:srgbClr val="E8F3E8"/>
          </a:solidFill>
          <a:ln/>
        </p:spPr>
      </p:sp>
      <p:sp>
        <p:nvSpPr>
          <p:cNvPr id="4" name="Text 2"/>
          <p:cNvSpPr/>
          <p:nvPr/>
        </p:nvSpPr>
        <p:spPr>
          <a:xfrm>
            <a:off x="992148" y="2990969"/>
            <a:ext cx="267342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Seamless Integration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992148" y="3420189"/>
            <a:ext cx="60255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Git and Jenkins form a powerful combination for modern CI/CD pipelines, automating the software delivery process.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7414379" y="2792611"/>
            <a:ext cx="6422231" cy="1461016"/>
          </a:xfrm>
          <a:prstGeom prst="roundRect">
            <a:avLst>
              <a:gd name="adj" fmla="val 12226"/>
            </a:avLst>
          </a:prstGeom>
          <a:solidFill>
            <a:srgbClr val="E8F3E8"/>
          </a:solidFill>
          <a:ln/>
        </p:spPr>
      </p:sp>
      <p:sp>
        <p:nvSpPr>
          <p:cNvPr id="7" name="Text 5"/>
          <p:cNvSpPr/>
          <p:nvPr/>
        </p:nvSpPr>
        <p:spPr>
          <a:xfrm>
            <a:off x="7612737" y="299096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Simple Setup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612737" y="3420189"/>
            <a:ext cx="60255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Installing and configuring Git with Jenkins requires minimal effort but delivers significant workflow improvements.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93790" y="4451985"/>
            <a:ext cx="6422231" cy="1461016"/>
          </a:xfrm>
          <a:prstGeom prst="roundRect">
            <a:avLst>
              <a:gd name="adj" fmla="val 12226"/>
            </a:avLst>
          </a:prstGeom>
          <a:solidFill>
            <a:srgbClr val="E8F3E8"/>
          </a:solidFill>
          <a:ln/>
        </p:spPr>
      </p:sp>
      <p:sp>
        <p:nvSpPr>
          <p:cNvPr id="10" name="Text 8"/>
          <p:cNvSpPr/>
          <p:nvPr/>
        </p:nvSpPr>
        <p:spPr>
          <a:xfrm>
            <a:off x="992148" y="4650343"/>
            <a:ext cx="285249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Automated Workflows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992148" y="5079563"/>
            <a:ext cx="60255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Webhooks eliminate manual intervention, creating a truly automated pipeline from code commit to deployment.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7414379" y="4451985"/>
            <a:ext cx="6422231" cy="1461016"/>
          </a:xfrm>
          <a:prstGeom prst="roundRect">
            <a:avLst>
              <a:gd name="adj" fmla="val 12226"/>
            </a:avLst>
          </a:prstGeom>
          <a:solidFill>
            <a:srgbClr val="E8F3E8"/>
          </a:solidFill>
          <a:ln/>
        </p:spPr>
      </p:sp>
      <p:sp>
        <p:nvSpPr>
          <p:cNvPr id="13" name="Text 11"/>
          <p:cNvSpPr/>
          <p:nvPr/>
        </p:nvSpPr>
        <p:spPr>
          <a:xfrm>
            <a:off x="7612737" y="465034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Next Steps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7612737" y="5079563"/>
            <a:ext cx="60255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Explore Jenkins Pipeline as Code with Jenkinsfile stored in your Git repository for even more powerful integration.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93790" y="6136243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Questions? Contact: </a:t>
            </a:r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devops@example.com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75216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Agenda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1792129"/>
            <a:ext cx="446484" cy="446484"/>
          </a:xfrm>
          <a:prstGeom prst="roundRect">
            <a:avLst>
              <a:gd name="adj" fmla="val 40008"/>
            </a:avLst>
          </a:prstGeom>
          <a:solidFill>
            <a:srgbClr val="E8F3E8"/>
          </a:solidFill>
          <a:ln/>
        </p:spPr>
      </p:sp>
      <p:sp>
        <p:nvSpPr>
          <p:cNvPr id="4" name="Text 2"/>
          <p:cNvSpPr/>
          <p:nvPr/>
        </p:nvSpPr>
        <p:spPr>
          <a:xfrm>
            <a:off x="868204" y="1829336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1438632" y="1860352"/>
            <a:ext cx="388596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Role of Git in Jenkins Pipelines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438632" y="2289572"/>
            <a:ext cx="123979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Understanding the fundamental relationship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793790" y="3003947"/>
            <a:ext cx="446484" cy="446484"/>
          </a:xfrm>
          <a:prstGeom prst="roundRect">
            <a:avLst>
              <a:gd name="adj" fmla="val 40008"/>
            </a:avLst>
          </a:prstGeom>
          <a:solidFill>
            <a:srgbClr val="E8F3E8"/>
          </a:solidFill>
          <a:ln/>
        </p:spPr>
      </p:sp>
      <p:sp>
        <p:nvSpPr>
          <p:cNvPr id="8" name="Text 6"/>
          <p:cNvSpPr/>
          <p:nvPr/>
        </p:nvSpPr>
        <p:spPr>
          <a:xfrm>
            <a:off x="868204" y="3041154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1438632" y="3072170"/>
            <a:ext cx="357378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Installation &amp; Configuration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1438632" y="3501390"/>
            <a:ext cx="123979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Setting up Git on your Jenkins server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793790" y="4215765"/>
            <a:ext cx="446484" cy="446484"/>
          </a:xfrm>
          <a:prstGeom prst="roundRect">
            <a:avLst>
              <a:gd name="adj" fmla="val 40008"/>
            </a:avLst>
          </a:prstGeom>
          <a:solidFill>
            <a:srgbClr val="E8F3E8"/>
          </a:solidFill>
          <a:ln/>
        </p:spPr>
      </p:sp>
      <p:sp>
        <p:nvSpPr>
          <p:cNvPr id="12" name="Text 10"/>
          <p:cNvSpPr/>
          <p:nvPr/>
        </p:nvSpPr>
        <p:spPr>
          <a:xfrm>
            <a:off x="868204" y="4252972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300" dirty="0"/>
          </a:p>
        </p:txBody>
      </p:sp>
      <p:sp>
        <p:nvSpPr>
          <p:cNvPr id="13" name="Text 11"/>
          <p:cNvSpPr/>
          <p:nvPr/>
        </p:nvSpPr>
        <p:spPr>
          <a:xfrm>
            <a:off x="1438632" y="4283988"/>
            <a:ext cx="292893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Jenkins + Git Workflow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1438632" y="4713208"/>
            <a:ext cx="123979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From code commit to deployment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793790" y="5427583"/>
            <a:ext cx="446484" cy="446484"/>
          </a:xfrm>
          <a:prstGeom prst="roundRect">
            <a:avLst>
              <a:gd name="adj" fmla="val 40008"/>
            </a:avLst>
          </a:prstGeom>
          <a:solidFill>
            <a:srgbClr val="E8F3E8"/>
          </a:solidFill>
          <a:ln/>
        </p:spPr>
      </p:sp>
      <p:sp>
        <p:nvSpPr>
          <p:cNvPr id="16" name="Text 14"/>
          <p:cNvSpPr/>
          <p:nvPr/>
        </p:nvSpPr>
        <p:spPr>
          <a:xfrm>
            <a:off x="868204" y="5464790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2300" dirty="0"/>
          </a:p>
        </p:txBody>
      </p:sp>
      <p:sp>
        <p:nvSpPr>
          <p:cNvPr id="17" name="Text 15"/>
          <p:cNvSpPr/>
          <p:nvPr/>
        </p:nvSpPr>
        <p:spPr>
          <a:xfrm>
            <a:off x="1438632" y="5495806"/>
            <a:ext cx="325814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Practical Implementation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1438632" y="5925026"/>
            <a:ext cx="123979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Freestyle jobs and webhook integration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793790" y="6639401"/>
            <a:ext cx="446484" cy="446484"/>
          </a:xfrm>
          <a:prstGeom prst="roundRect">
            <a:avLst>
              <a:gd name="adj" fmla="val 40008"/>
            </a:avLst>
          </a:prstGeom>
          <a:solidFill>
            <a:srgbClr val="E8F3E8"/>
          </a:solidFill>
          <a:ln/>
        </p:spPr>
      </p:sp>
      <p:sp>
        <p:nvSpPr>
          <p:cNvPr id="20" name="Text 18"/>
          <p:cNvSpPr/>
          <p:nvPr/>
        </p:nvSpPr>
        <p:spPr>
          <a:xfrm>
            <a:off x="868204" y="6676608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5</a:t>
            </a:r>
            <a:endParaRPr lang="en-US" sz="2300" dirty="0"/>
          </a:p>
        </p:txBody>
      </p:sp>
      <p:sp>
        <p:nvSpPr>
          <p:cNvPr id="21" name="Text 19"/>
          <p:cNvSpPr/>
          <p:nvPr/>
        </p:nvSpPr>
        <p:spPr>
          <a:xfrm>
            <a:off x="1438632" y="6707624"/>
            <a:ext cx="250459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Live Demonstration</a:t>
            </a:r>
            <a:endParaRPr lang="en-US" sz="1950" dirty="0"/>
          </a:p>
        </p:txBody>
      </p:sp>
      <p:sp>
        <p:nvSpPr>
          <p:cNvPr id="22" name="Text 20"/>
          <p:cNvSpPr/>
          <p:nvPr/>
        </p:nvSpPr>
        <p:spPr>
          <a:xfrm>
            <a:off x="1438632" y="7136844"/>
            <a:ext cx="123979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Seeing the integration in action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9407"/>
            <a:ext cx="884705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The Role of Git in Jenkins Pipelines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065734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Git serves as the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38951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foundation of modern CI/CD pipelines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within Jenkins by: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2561868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Providing version control for application source code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2948821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Enabling collaborative development across teams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3335774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Triggering automated builds when code changes are detected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3722727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Maintaining a historical record of all code changes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4109680"/>
            <a:ext cx="763202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Supporting branching strategies for feature development, testing, and production</a:t>
            </a:r>
            <a:endParaRPr lang="en-US" sz="15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17543" y="2110383"/>
            <a:ext cx="4926568" cy="492656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242" y="895112"/>
            <a:ext cx="6868597" cy="6439376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108990" y="803196"/>
            <a:ext cx="5727621" cy="11163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Installing Git on Jenkins Server</a:t>
            </a:r>
            <a:endParaRPr lang="en-US" sz="3500" dirty="0"/>
          </a:p>
        </p:txBody>
      </p:sp>
      <p:sp>
        <p:nvSpPr>
          <p:cNvPr id="5" name="Shape 1"/>
          <p:cNvSpPr/>
          <p:nvPr/>
        </p:nvSpPr>
        <p:spPr>
          <a:xfrm>
            <a:off x="8108990" y="2187416"/>
            <a:ext cx="178594" cy="1314807"/>
          </a:xfrm>
          <a:prstGeom prst="roundRect">
            <a:avLst>
              <a:gd name="adj" fmla="val 90017"/>
            </a:avLst>
          </a:prstGeom>
          <a:solidFill>
            <a:srgbClr val="E8F3E8"/>
          </a:solidFill>
          <a:ln/>
        </p:spPr>
      </p:sp>
      <p:sp>
        <p:nvSpPr>
          <p:cNvPr id="6" name="Text 2"/>
          <p:cNvSpPr/>
          <p:nvPr/>
        </p:nvSpPr>
        <p:spPr>
          <a:xfrm>
            <a:off x="8466177" y="2366010"/>
            <a:ext cx="2647593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Verify Java Installation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8466177" y="2752130"/>
            <a:ext cx="5370433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Ensure Jenkins is properly installed with compatible Java version</a:t>
            </a:r>
            <a:endParaRPr lang="en-US" sz="1400" dirty="0"/>
          </a:p>
        </p:txBody>
      </p:sp>
      <p:sp>
        <p:nvSpPr>
          <p:cNvPr id="8" name="Shape 4"/>
          <p:cNvSpPr/>
          <p:nvPr/>
        </p:nvSpPr>
        <p:spPr>
          <a:xfrm>
            <a:off x="8376880" y="3680817"/>
            <a:ext cx="178594" cy="1437203"/>
          </a:xfrm>
          <a:prstGeom prst="roundRect">
            <a:avLst>
              <a:gd name="adj" fmla="val 90017"/>
            </a:avLst>
          </a:prstGeom>
          <a:solidFill>
            <a:srgbClr val="E8F3E8"/>
          </a:solidFill>
          <a:ln/>
        </p:spPr>
      </p:sp>
      <p:sp>
        <p:nvSpPr>
          <p:cNvPr id="9" name="Text 5"/>
          <p:cNvSpPr/>
          <p:nvPr/>
        </p:nvSpPr>
        <p:spPr>
          <a:xfrm>
            <a:off x="8734068" y="3859411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Install Git</a:t>
            </a: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8734068" y="4245531"/>
            <a:ext cx="5102543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For Linux: 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sudo apt-get install git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or 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sudo yum install git</a:t>
            </a:r>
            <a:endParaRPr lang="en-US" sz="1400" dirty="0"/>
          </a:p>
        </p:txBody>
      </p:sp>
      <p:sp>
        <p:nvSpPr>
          <p:cNvPr id="11" name="Text 7"/>
          <p:cNvSpPr/>
          <p:nvPr/>
        </p:nvSpPr>
        <p:spPr>
          <a:xfrm>
            <a:off x="8734068" y="4653677"/>
            <a:ext cx="5102543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For Windows: Download and install Git from git-scm.com</a:t>
            </a:r>
            <a:endParaRPr lang="en-US" sz="1400" dirty="0"/>
          </a:p>
        </p:txBody>
      </p:sp>
      <p:sp>
        <p:nvSpPr>
          <p:cNvPr id="12" name="Shape 8"/>
          <p:cNvSpPr/>
          <p:nvPr/>
        </p:nvSpPr>
        <p:spPr>
          <a:xfrm>
            <a:off x="8644771" y="5296614"/>
            <a:ext cx="178594" cy="1071682"/>
          </a:xfrm>
          <a:prstGeom prst="roundRect">
            <a:avLst>
              <a:gd name="adj" fmla="val 90017"/>
            </a:avLst>
          </a:prstGeom>
          <a:solidFill>
            <a:srgbClr val="E8F3E8"/>
          </a:solidFill>
          <a:ln/>
        </p:spPr>
      </p:sp>
      <p:sp>
        <p:nvSpPr>
          <p:cNvPr id="13" name="Text 9"/>
          <p:cNvSpPr/>
          <p:nvPr/>
        </p:nvSpPr>
        <p:spPr>
          <a:xfrm>
            <a:off x="9001958" y="5475208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Verify Installation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9001958" y="5861328"/>
            <a:ext cx="4834652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Run 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git --version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to confirm successful installation</a:t>
            </a:r>
            <a:endParaRPr lang="en-US" sz="1400" dirty="0"/>
          </a:p>
        </p:txBody>
      </p:sp>
      <p:sp>
        <p:nvSpPr>
          <p:cNvPr id="15" name="Text 11"/>
          <p:cNvSpPr/>
          <p:nvPr/>
        </p:nvSpPr>
        <p:spPr>
          <a:xfrm>
            <a:off x="8108990" y="6569154"/>
            <a:ext cx="5727621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Jenkins user must have appropriate permissions to execute Git commands. For Windows servers, ensure Git is added to the system PATH.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60684"/>
            <a:ext cx="662642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Configuring Git in Jenkins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776776"/>
            <a:ext cx="327088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Global Tool Configuration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328529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1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Navigate to Jenkins Dashboard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3672245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2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 to "Manage Jenkins" → "Global Tool Configuration"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405919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3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Scroll to Git section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44615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4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Click "Add Git"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4833104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5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Provide a name (e.g., "Default Git")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522005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6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Specify path to Git executable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560701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7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Click "Save"</a:t>
            </a:r>
            <a:endParaRPr lang="en-US" sz="15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64874" y="2801660"/>
            <a:ext cx="6279356" cy="2730222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7564874" y="5755124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Global Tool Configuration allows Jenkins to locate and use the Git executable for all jobs requiring Git integration.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9917"/>
            <a:ext cx="585918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Jenkins + Git Workflow</a:t>
            </a:r>
            <a:endParaRPr lang="en-US" sz="3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256830"/>
            <a:ext cx="6521410" cy="79379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92148" y="324897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Clone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992148" y="3678198"/>
            <a:ext cx="612469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Jenkins clones the Git repository to workspace</a:t>
            </a:r>
            <a:endParaRPr lang="en-US" sz="15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256830"/>
            <a:ext cx="6521410" cy="7937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13558" y="324897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Build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7513558" y="3678198"/>
            <a:ext cx="612469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Source code is compiled or packaged</a:t>
            </a:r>
            <a:endParaRPr lang="en-US" sz="15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194096"/>
            <a:ext cx="6521410" cy="79379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92148" y="518624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Test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992148" y="5615464"/>
            <a:ext cx="612469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Automated tests verify code quality</a:t>
            </a:r>
            <a:endParaRPr lang="en-US" sz="15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4194096"/>
            <a:ext cx="6521410" cy="79379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13558" y="518624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Deploy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7513558" y="5615464"/>
            <a:ext cx="612469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Application is deployed to target environment</a:t>
            </a:r>
            <a:endParaRPr lang="en-US" sz="1550" dirty="0"/>
          </a:p>
        </p:txBody>
      </p:sp>
      <p:sp>
        <p:nvSpPr>
          <p:cNvPr id="15" name="Text 9"/>
          <p:cNvSpPr/>
          <p:nvPr/>
        </p:nvSpPr>
        <p:spPr>
          <a:xfrm>
            <a:off x="793790" y="6354604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workflow creates a </a:t>
            </a:r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38951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continuous integration and delivery pipeline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that automatically processes code changes from commit to deployment, ensuring consistent and reliable software releases.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92781"/>
            <a:ext cx="1023306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Creating a Jenkins Freestyle Job with Git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38910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1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From Jenkins dashboard, click "New Item"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277606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2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Enter job name and select "Freestyle project"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3163014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3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 Source Code Management section, select "Git"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354996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4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Enter repository URL (HTTPS or SSH)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3936921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5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Specify branch to build (e.g., */main, */master)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4323874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6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Configure build triggers (e.g., poll SCM)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471082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7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Add build steps (e.g., Execute shell/batch command)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509778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8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Save the configuration</a:t>
            </a:r>
            <a:endParaRPr lang="en-US" sz="15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64874" y="2433757"/>
            <a:ext cx="6279356" cy="3466148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7564874" y="6123146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Freestyle projects offer flexibility for simple integration scenarios and are an excellent starting point for Git integration with Jenkins.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29978"/>
            <a:ext cx="971538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Advanced Git Configuration in Jenkins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746891"/>
            <a:ext cx="6422231" cy="1506736"/>
          </a:xfrm>
          <a:prstGeom prst="roundRect">
            <a:avLst>
              <a:gd name="adj" fmla="val 11855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15008" y="2968109"/>
            <a:ext cx="315194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Credentials Management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1015008" y="3397329"/>
            <a:ext cx="597979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Store Git credentials securely using Jenkins Credentials Plugin for accessing private repositories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7414379" y="2746891"/>
            <a:ext cx="6422231" cy="1506736"/>
          </a:xfrm>
          <a:prstGeom prst="roundRect">
            <a:avLst>
              <a:gd name="adj" fmla="val 11855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35597" y="296810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Branch Specifiers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635597" y="3397329"/>
            <a:ext cx="597979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Configure specific branches or patterns (e.g., */feature/* for all feature branches)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93790" y="4451985"/>
            <a:ext cx="6422231" cy="1506736"/>
          </a:xfrm>
          <a:prstGeom prst="roundRect">
            <a:avLst>
              <a:gd name="adj" fmla="val 11855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15008" y="467320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Submodules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1015008" y="5102423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Enable "Advanced" options to recursively clone Git submodules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7414379" y="4451985"/>
            <a:ext cx="6422231" cy="1506736"/>
          </a:xfrm>
          <a:prstGeom prst="roundRect">
            <a:avLst>
              <a:gd name="adj" fmla="val 11855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35597" y="467320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Shallow Clone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7635597" y="5102423"/>
            <a:ext cx="597979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Optimize performance by limiting history depth for large repositories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93790" y="6181963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These advanced configurations help tailor Git integration to your specific project requirements and optimize build performance.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8070" y="514350"/>
            <a:ext cx="9526072" cy="584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Webhook Integration with Git Providers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748070" y="1566148"/>
            <a:ext cx="2522339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Setting Up Webhooks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748070" y="2045375"/>
            <a:ext cx="6339007" cy="598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Webhooks enable </a:t>
            </a:r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438951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automatic triggering of Jenkins jobs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when code changes are pushed to your Git repository.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748070" y="2830711"/>
            <a:ext cx="2962037" cy="292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Supported Git Providers: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748070" y="3309938"/>
            <a:ext cx="633900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GitHub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748070" y="3674507"/>
            <a:ext cx="633900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GitLab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748070" y="4039076"/>
            <a:ext cx="633900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Bitbucket</a:t>
            </a:r>
            <a:endParaRPr lang="en-US" sz="14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50944" y="1589603"/>
            <a:ext cx="6339007" cy="633900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2025-09-01T17:58:32Z</dcterms:created>
  <dcterms:modified xsi:type="dcterms:W3CDTF">2025-09-01T17:58:32Z</dcterms:modified>
</cp:coreProperties>
</file>